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8" r:id="rId2"/>
    <p:sldId id="260" r:id="rId3"/>
    <p:sldId id="261" r:id="rId4"/>
    <p:sldId id="265" r:id="rId5"/>
    <p:sldId id="264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4AF7-A95A-42EE-BDE4-96C50155FB4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35F-9CE3-49B3-96CA-B238E6B11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4AF7-A95A-42EE-BDE4-96C50155FB4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35F-9CE3-49B3-96CA-B238E6B11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42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4AF7-A95A-42EE-BDE4-96C50155FB4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35F-9CE3-49B3-96CA-B238E6B110F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453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4AF7-A95A-42EE-BDE4-96C50155FB4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35F-9CE3-49B3-96CA-B238E6B11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36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4AF7-A95A-42EE-BDE4-96C50155FB4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35F-9CE3-49B3-96CA-B238E6B110F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824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4AF7-A95A-42EE-BDE4-96C50155FB4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35F-9CE3-49B3-96CA-B238E6B11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754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4AF7-A95A-42EE-BDE4-96C50155FB4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35F-9CE3-49B3-96CA-B238E6B11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469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4AF7-A95A-42EE-BDE4-96C50155FB4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35F-9CE3-49B3-96CA-B238E6B11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4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4AF7-A95A-42EE-BDE4-96C50155FB4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35F-9CE3-49B3-96CA-B238E6B11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3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4AF7-A95A-42EE-BDE4-96C50155FB4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35F-9CE3-49B3-96CA-B238E6B11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6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4AF7-A95A-42EE-BDE4-96C50155FB4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35F-9CE3-49B3-96CA-B238E6B11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88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4AF7-A95A-42EE-BDE4-96C50155FB4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35F-9CE3-49B3-96CA-B238E6B11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14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4AF7-A95A-42EE-BDE4-96C50155FB4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35F-9CE3-49B3-96CA-B238E6B11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31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4AF7-A95A-42EE-BDE4-96C50155FB4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35F-9CE3-49B3-96CA-B238E6B11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4AF7-A95A-42EE-BDE4-96C50155FB4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35F-9CE3-49B3-96CA-B238E6B11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5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4AF7-A95A-42EE-BDE4-96C50155FB4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35F-9CE3-49B3-96CA-B238E6B11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7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64AF7-A95A-42EE-BDE4-96C50155FB4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46F35F-9CE3-49B3-96CA-B238E6B11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2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3082" y="1105468"/>
            <a:ext cx="11054685" cy="23064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Детский фитнес – просто класс!</a:t>
            </a:r>
            <a:br>
              <a:rPr lang="ru-RU" dirty="0" smtClean="0"/>
            </a:br>
            <a:r>
              <a:rPr lang="ru-RU" dirty="0" smtClean="0"/>
              <a:t>Спортивные, смелые – </a:t>
            </a:r>
            <a:br>
              <a:rPr lang="ru-RU" dirty="0" smtClean="0"/>
            </a:br>
            <a:r>
              <a:rPr lang="ru-RU" dirty="0" smtClean="0"/>
              <a:t>это про нас!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944203"/>
            <a:ext cx="7882593" cy="151490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59" y="3589360"/>
            <a:ext cx="8748215" cy="31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23081"/>
            <a:ext cx="8596668" cy="150731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Танцевальная аэробика </a:t>
            </a:r>
            <a:r>
              <a:rPr lang="ru-RU" sz="2800" dirty="0" smtClean="0"/>
              <a:t>–</a:t>
            </a:r>
            <a:br>
              <a:rPr lang="ru-RU" sz="2800" dirty="0" smtClean="0"/>
            </a:br>
            <a:r>
              <a:rPr lang="ru-RU" sz="2800" dirty="0" smtClean="0"/>
              <a:t> это одно из направлений аэробики, которое </a:t>
            </a:r>
            <a:r>
              <a:rPr lang="ru-RU" sz="2800" dirty="0"/>
              <a:t>помимо физического развития помогает воспитать чувство ритма и улучшить пластику.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620370"/>
            <a:ext cx="5075252" cy="40943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86" y="2620370"/>
            <a:ext cx="4496883" cy="409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6603"/>
            <a:ext cx="8596668" cy="1643797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/>
              <a:t>Зверобика</a:t>
            </a:r>
            <a:r>
              <a:rPr lang="ru-RU" sz="2800" dirty="0" smtClean="0"/>
              <a:t> –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400" dirty="0"/>
              <a:t>то же, что и аэробика, но носит так сказать более подражательный </a:t>
            </a:r>
            <a:r>
              <a:rPr lang="ru-RU" sz="2400" dirty="0" smtClean="0"/>
              <a:t>характер</a:t>
            </a:r>
            <a:r>
              <a:rPr lang="ru-RU" sz="2400" i="1" dirty="0" smtClean="0"/>
              <a:t>. </a:t>
            </a:r>
            <a:r>
              <a:rPr lang="ru-RU" sz="2400" dirty="0"/>
              <a:t>Воспитанники повторяют за педагогом упражнения, которые копируют повадки животных.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2279175"/>
            <a:ext cx="4185623" cy="458069"/>
          </a:xfrm>
        </p:spPr>
        <p:txBody>
          <a:bodyPr/>
          <a:lstStyle/>
          <a:p>
            <a:r>
              <a:rPr lang="ru-RU" dirty="0" smtClean="0"/>
              <a:t>Возможные упражнения: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3081" y="3411939"/>
            <a:ext cx="2729552" cy="3179929"/>
          </a:xfrm>
        </p:spPr>
        <p:txBody>
          <a:bodyPr>
            <a:normAutofit/>
          </a:bodyPr>
          <a:lstStyle/>
          <a:p>
            <a:r>
              <a:rPr lang="ru-RU" b="1" i="1" dirty="0"/>
              <a:t>«Летит птица</a:t>
            </a:r>
            <a:r>
              <a:rPr lang="ru-RU" b="1" i="1" dirty="0" smtClean="0"/>
              <a:t>»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«Птица ныряет</a:t>
            </a:r>
            <a:r>
              <a:rPr lang="ru-RU" b="1" i="1" dirty="0" smtClean="0"/>
              <a:t>»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«Ласточка</a:t>
            </a:r>
            <a:r>
              <a:rPr lang="ru-RU" b="1" i="1" dirty="0" smtClean="0"/>
              <a:t>»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«Цапля</a:t>
            </a:r>
            <a:r>
              <a:rPr lang="ru-RU" b="1" i="1" dirty="0" smtClean="0"/>
              <a:t>»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«Крокодил</a:t>
            </a:r>
            <a:r>
              <a:rPr lang="ru-RU" b="1" i="1" dirty="0" smtClean="0"/>
              <a:t>» </a:t>
            </a:r>
          </a:p>
          <a:p>
            <a:r>
              <a:rPr lang="ru-RU" b="1" i="1" dirty="0" smtClean="0"/>
              <a:t>«</a:t>
            </a:r>
            <a:r>
              <a:rPr lang="ru-RU" b="1" i="1" dirty="0"/>
              <a:t>Черепаха</a:t>
            </a:r>
            <a:r>
              <a:rPr lang="ru-RU" b="1" i="1" dirty="0" smtClean="0"/>
              <a:t>»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«Зайцы»</a:t>
            </a:r>
            <a:endParaRPr lang="ru-RU" b="1" i="1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8383" y="2279175"/>
            <a:ext cx="4185618" cy="458070"/>
          </a:xfrm>
        </p:spPr>
        <p:txBody>
          <a:bodyPr/>
          <a:lstStyle/>
          <a:p>
            <a:pPr algn="ctr"/>
            <a:r>
              <a:rPr lang="ru-RU" dirty="0" smtClean="0"/>
              <a:t>Упражнение «Цапля» 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406610" y="3411940"/>
            <a:ext cx="2788267" cy="2629422"/>
          </a:xfrm>
        </p:spPr>
        <p:txBody>
          <a:bodyPr/>
          <a:lstStyle/>
          <a:p>
            <a:r>
              <a:rPr lang="ru-RU" dirty="0" smtClean="0"/>
              <a:t>Цапля важная, носатая</a:t>
            </a:r>
          </a:p>
          <a:p>
            <a:r>
              <a:rPr lang="ru-RU" dirty="0" smtClean="0"/>
              <a:t>Целый день стоит как статуя.</a:t>
            </a:r>
          </a:p>
          <a:p>
            <a:r>
              <a:rPr lang="ru-RU" dirty="0" smtClean="0"/>
              <a:t>Она знает все на свете!</a:t>
            </a:r>
          </a:p>
          <a:p>
            <a:r>
              <a:rPr lang="ru-RU" dirty="0" smtClean="0"/>
              <a:t>У неё учитесь, дети!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58" y="3186884"/>
            <a:ext cx="4286250" cy="363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9839" y="921224"/>
            <a:ext cx="4521957" cy="55819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/>
              <a:t>Логоритмика</a:t>
            </a:r>
            <a:r>
              <a:rPr lang="ru-RU" sz="4000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</a:t>
            </a:r>
            <a:r>
              <a:rPr lang="ru-RU" dirty="0"/>
              <a:t> это система двигательных упражнений, в которых различные движения сочетаются с произнесением специального речевого материала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2191"/>
            <a:ext cx="5249839" cy="314580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9839" cy="37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9307"/>
            <a:ext cx="8596668" cy="1671093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/>
              <a:t>Ч</a:t>
            </a:r>
            <a:r>
              <a:rPr lang="ru-RU" sz="2800" dirty="0" err="1" smtClean="0"/>
              <a:t>ерлидинг</a:t>
            </a:r>
            <a:r>
              <a:rPr lang="ru-RU" sz="2400" dirty="0" smtClean="0"/>
              <a:t> </a:t>
            </a:r>
            <a:r>
              <a:rPr lang="ru-RU" sz="2400" dirty="0"/>
              <a:t>–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зажигательные </a:t>
            </a:r>
            <a:r>
              <a:rPr lang="ru-RU" sz="2400" dirty="0"/>
              <a:t>спортивные танцы с помпонами, сочетающие элементы акробатики, гимнастики, хореографии и танцевального шоу. </a:t>
            </a:r>
            <a:r>
              <a:rPr lang="ru-RU" sz="2400" dirty="0" err="1"/>
              <a:t>Черлидинг</a:t>
            </a:r>
            <a:r>
              <a:rPr lang="ru-RU" sz="2400" dirty="0"/>
              <a:t> развивает творческие и двигательные способности и навыки дошкольников, позволяет увеличить объем двигательной активности  детей в режиме дня, формирует навыки общения в коллективной деятельности.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3575714"/>
            <a:ext cx="5646596" cy="32822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44" y="3575714"/>
            <a:ext cx="5049671" cy="328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9307"/>
            <a:ext cx="8596668" cy="22655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Пилатес</a:t>
            </a:r>
            <a:r>
              <a:rPr lang="ru-RU" dirty="0"/>
              <a:t> </a:t>
            </a:r>
            <a:r>
              <a:rPr lang="ru-RU" dirty="0" smtClean="0"/>
              <a:t>–</a:t>
            </a:r>
            <a:br>
              <a:rPr lang="ru-RU" dirty="0" smtClean="0"/>
            </a:br>
            <a:r>
              <a:rPr lang="ru-RU" dirty="0"/>
              <a:t> </a:t>
            </a:r>
            <a:r>
              <a:rPr lang="ru-RU" b="1" dirty="0"/>
              <a:t>это</a:t>
            </a:r>
            <a:r>
              <a:rPr lang="ru-RU" dirty="0"/>
              <a:t> серия упражнений для развития мышц всего тела, улучшения осанки и координации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75" y="5786651"/>
            <a:ext cx="10112991" cy="55955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Все упражнения, </a:t>
            </a:r>
            <a:r>
              <a:rPr lang="ru-RU" sz="2000" dirty="0" smtClean="0"/>
              <a:t>выполняются </a:t>
            </a:r>
            <a:r>
              <a:rPr lang="ru-RU" sz="2000" dirty="0"/>
              <a:t>плавно</a:t>
            </a:r>
            <a:r>
              <a:rPr lang="ru-RU" sz="2000" dirty="0" smtClean="0"/>
              <a:t>, </a:t>
            </a:r>
            <a:r>
              <a:rPr lang="ru-RU" sz="2000" dirty="0"/>
              <a:t>спокойно, с ровным </a:t>
            </a:r>
            <a:r>
              <a:rPr lang="ru-RU" sz="2000" dirty="0" smtClean="0"/>
              <a:t>дыханием. Они научат концентрироваться</a:t>
            </a:r>
            <a:r>
              <a:rPr lang="ru-RU" sz="2000" dirty="0"/>
              <a:t>, расслабляться, бороться со своими возрастными стрессами и переживаниями.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91" y="3332247"/>
            <a:ext cx="4954137" cy="24544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59" y="2251881"/>
            <a:ext cx="3504085" cy="1903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" y="2251881"/>
            <a:ext cx="3797468" cy="19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942531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Регулярные занятия фитнесом способствуют всестороннему развитию ребёнка, формируют у него полезные привычки, которые останутся с ним на всю жизнь. 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9" y="3370996"/>
            <a:ext cx="7997588" cy="2811439"/>
          </a:xfrm>
        </p:spPr>
      </p:pic>
    </p:spTree>
    <p:extLst>
      <p:ext uri="{BB962C8B-B14F-4D97-AF65-F5344CB8AC3E}">
        <p14:creationId xmlns:p14="http://schemas.microsoft.com/office/powerpoint/2010/main" val="40093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Что такое фитнес?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Фитнес (англ. </a:t>
            </a:r>
            <a:r>
              <a:rPr lang="ru-RU" sz="2800" dirty="0" err="1"/>
              <a:t>fit</a:t>
            </a:r>
            <a:r>
              <a:rPr lang="ru-RU" sz="2800" dirty="0"/>
              <a:t> — соответствовать, быть в хорошей форме) — в более широком смысле - это оздоровительная методика, позволяющая достигать и поддерживать определённый уровень физической подготовленности</a:t>
            </a:r>
            <a:r>
              <a:rPr lang="ru-RU" sz="2800" dirty="0" smtClean="0"/>
              <a:t>.</a:t>
            </a:r>
          </a:p>
          <a:p>
            <a:pPr algn="ctr"/>
            <a:endParaRPr lang="ru-RU" sz="2800" dirty="0"/>
          </a:p>
          <a:p>
            <a:pPr algn="ctr"/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3" y="4367284"/>
            <a:ext cx="8643581" cy="24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Детский фитнес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Детский</a:t>
            </a:r>
            <a:r>
              <a:rPr lang="ru-RU" sz="2800" dirty="0"/>
              <a:t> </a:t>
            </a:r>
            <a:r>
              <a:rPr lang="ru-RU" sz="2800" b="1" dirty="0"/>
              <a:t>фитнес</a:t>
            </a:r>
            <a:r>
              <a:rPr lang="ru-RU" sz="2800" dirty="0"/>
              <a:t> – </a:t>
            </a:r>
            <a:r>
              <a:rPr lang="ru-RU" sz="2800" b="1" dirty="0" smtClean="0"/>
              <a:t>это </a:t>
            </a:r>
            <a:r>
              <a:rPr lang="ru-RU" sz="2800" dirty="0" smtClean="0"/>
              <a:t>спортивные </a:t>
            </a:r>
            <a:r>
              <a:rPr lang="ru-RU" sz="2800" dirty="0"/>
              <a:t>занятия, которые включают в себя гимнастику, хореографию, аэробику, восточные единоборства </a:t>
            </a:r>
            <a:r>
              <a:rPr lang="ru-RU" sz="2800" dirty="0" smtClean="0"/>
              <a:t>и </a:t>
            </a:r>
            <a:r>
              <a:rPr lang="ru-RU" sz="2800" dirty="0"/>
              <a:t>йогу</a:t>
            </a:r>
            <a:r>
              <a:rPr lang="ru-RU" sz="2800" dirty="0" smtClean="0"/>
              <a:t>.</a:t>
            </a:r>
          </a:p>
          <a:p>
            <a:pPr algn="ctr"/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58" y="4100975"/>
            <a:ext cx="7609843" cy="243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и задачи детского фитнеса: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28549"/>
            <a:ext cx="8596668" cy="4899547"/>
          </a:xfrm>
        </p:spPr>
        <p:txBody>
          <a:bodyPr>
            <a:noAutofit/>
          </a:bodyPr>
          <a:lstStyle/>
          <a:p>
            <a:r>
              <a:rPr lang="ru-RU" sz="2000" dirty="0"/>
              <a:t>1) Повышение сопротивляемости организма.</a:t>
            </a:r>
            <a:br>
              <a:rPr lang="ru-RU" sz="2000" dirty="0"/>
            </a:br>
            <a:r>
              <a:rPr lang="ru-RU" sz="2000" dirty="0"/>
              <a:t>2) Укрепление опорно-двигательного аппарата. Формирование правильной осанки. Укрепление силы мышц стопы и голени с целью предупреждения плоскостопия, т.к. оно может существенно ограничить двигательную активность ребёнка. Развитие и укрепление всех основных мышечных групп.</a:t>
            </a:r>
            <a:br>
              <a:rPr lang="ru-RU" sz="2000" dirty="0"/>
            </a:br>
            <a:r>
              <a:rPr lang="ru-RU" sz="2000" dirty="0"/>
              <a:t>3) Содействие повышению функциональных возможностей вегетативных органов. Укрепление сердечно-сосудистой и дыхательной систем, улучшение обменных процессов в организме, оптимизация пищеварения и теплорегуляции, и предупреждению застойных явлений.</a:t>
            </a:r>
            <a:br>
              <a:rPr lang="ru-RU" sz="2000" dirty="0"/>
            </a:br>
            <a:r>
              <a:rPr lang="ru-RU" sz="2000" dirty="0"/>
              <a:t>4) Улучшение физических способностей: координация движений, сила, выносливость, скорость.</a:t>
            </a:r>
            <a:br>
              <a:rPr lang="ru-RU" sz="2000" dirty="0"/>
            </a:br>
            <a:r>
              <a:rPr lang="ru-RU" sz="2000" dirty="0"/>
              <a:t>5) Укрепление формирования основных жизненно важных двигательных умений и навыков.</a:t>
            </a:r>
            <a:br>
              <a:rPr lang="ru-RU" sz="2000" dirty="0"/>
            </a:br>
            <a:r>
              <a:rPr lang="ru-RU" sz="2000" dirty="0"/>
              <a:t>6) Повышение устойчивого интереса к занятиям физической культурой.</a:t>
            </a:r>
          </a:p>
        </p:txBody>
      </p:sp>
    </p:spTree>
    <p:extLst>
      <p:ext uri="{BB962C8B-B14F-4D97-AF65-F5344CB8AC3E}">
        <p14:creationId xmlns:p14="http://schemas.microsoft.com/office/powerpoint/2010/main" val="21902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Виды детского фитнеса: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- ритмическая гимнастика; 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- игровой </a:t>
            </a:r>
            <a:r>
              <a:rPr lang="ru-RU" sz="2400" dirty="0" err="1"/>
              <a:t>стретчинг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err="1"/>
              <a:t>фитбол</a:t>
            </a:r>
            <a:r>
              <a:rPr lang="ru-RU" sz="2400" dirty="0"/>
              <a:t>-гимнастика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- степ-аэробика; </a:t>
            </a:r>
            <a:endParaRPr lang="ru-RU" sz="2400" dirty="0" smtClean="0"/>
          </a:p>
          <a:p>
            <a:r>
              <a:rPr lang="ru-RU" sz="2400" dirty="0" smtClean="0"/>
              <a:t>- танцевальная аэробика;  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зверобика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- </a:t>
            </a:r>
            <a:r>
              <a:rPr lang="ru-RU" sz="2400" dirty="0" err="1" smtClean="0"/>
              <a:t>логоритмика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 smtClean="0"/>
              <a:t>- </a:t>
            </a:r>
            <a:r>
              <a:rPr lang="ru-RU" sz="2400" dirty="0" err="1"/>
              <a:t>черлидинг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err="1"/>
              <a:t>пилатес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07" y="1651380"/>
            <a:ext cx="3957031" cy="520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4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16240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Ритмическая гимнастика или аэробика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31" y="982639"/>
            <a:ext cx="5212639" cy="50769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2497541"/>
            <a:ext cx="3854528" cy="286397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 Это занятия, на </a:t>
            </a:r>
            <a:r>
              <a:rPr lang="ru-RU" sz="2800" dirty="0"/>
              <a:t>которых </a:t>
            </a:r>
            <a:r>
              <a:rPr lang="ru-RU" sz="2800" dirty="0" smtClean="0"/>
              <a:t>дети</a:t>
            </a:r>
            <a:r>
              <a:rPr lang="ru-RU" sz="2800" dirty="0"/>
              <a:t> учатся двигаться под музыкальное сопровождение, владеть своим телом, развивают внимание и память.</a:t>
            </a:r>
          </a:p>
        </p:txBody>
      </p:sp>
    </p:spTree>
    <p:extLst>
      <p:ext uri="{BB962C8B-B14F-4D97-AF65-F5344CB8AC3E}">
        <p14:creationId xmlns:p14="http://schemas.microsoft.com/office/powerpoint/2010/main" val="12161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41194"/>
            <a:ext cx="8596668" cy="15892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Игровой</a:t>
            </a:r>
            <a:r>
              <a:rPr lang="ru-RU" dirty="0"/>
              <a:t> </a:t>
            </a:r>
            <a:r>
              <a:rPr lang="ru-RU" b="1" dirty="0" err="1"/>
              <a:t>стретчинг</a:t>
            </a:r>
            <a:r>
              <a:rPr lang="ru-RU" dirty="0"/>
              <a:t> – </a:t>
            </a:r>
            <a:r>
              <a:rPr lang="ru-RU" sz="3100" b="1" dirty="0"/>
              <a:t>это</a:t>
            </a:r>
            <a:r>
              <a:rPr lang="ru-RU" sz="3100" dirty="0"/>
              <a:t> методика комплексного физического развития и оздоровления </a:t>
            </a:r>
            <a:r>
              <a:rPr lang="ru-RU" sz="3100" b="1" dirty="0"/>
              <a:t>дошкольников</a:t>
            </a:r>
            <a:r>
              <a:rPr lang="ru-RU" sz="3100" dirty="0"/>
              <a:t>. </a:t>
            </a:r>
            <a:r>
              <a:rPr lang="ru-RU" sz="3100" b="1" dirty="0"/>
              <a:t>Это специально подобранные упражнения на растяжку мышц, проводимые с детьми в игровой форме. 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60" y="2913157"/>
            <a:ext cx="7889685" cy="3944843"/>
          </a:xfrm>
        </p:spPr>
      </p:pic>
    </p:spTree>
    <p:extLst>
      <p:ext uri="{BB962C8B-B14F-4D97-AF65-F5344CB8AC3E}">
        <p14:creationId xmlns:p14="http://schemas.microsoft.com/office/powerpoint/2010/main" val="156552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Фитбол</a:t>
            </a:r>
            <a:r>
              <a:rPr lang="ru-RU" dirty="0"/>
              <a:t>-</a:t>
            </a:r>
            <a:r>
              <a:rPr lang="ru-RU" b="1" dirty="0"/>
              <a:t>гимнастика</a:t>
            </a:r>
            <a:r>
              <a:rPr lang="ru-RU" dirty="0"/>
              <a:t> – </a:t>
            </a:r>
            <a:r>
              <a:rPr lang="ru-RU" b="1" dirty="0" smtClean="0"/>
              <a:t>это </a:t>
            </a:r>
            <a:r>
              <a:rPr lang="ru-RU" dirty="0" smtClean="0"/>
              <a:t>занятия </a:t>
            </a:r>
            <a:r>
              <a:rPr lang="ru-RU" dirty="0"/>
              <a:t>на больших упругих мячах.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2197291"/>
            <a:ext cx="4830043" cy="39834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50" y="2197291"/>
            <a:ext cx="4750685" cy="3983458"/>
          </a:xfrm>
        </p:spPr>
      </p:pic>
    </p:spTree>
    <p:extLst>
      <p:ext uri="{BB962C8B-B14F-4D97-AF65-F5344CB8AC3E}">
        <p14:creationId xmlns:p14="http://schemas.microsoft.com/office/powerpoint/2010/main" val="17473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91319"/>
            <a:ext cx="5704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Степ – аэробика – танцевальная аэробика с применением специальных невысоких платформ – степов.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8102" y="3794078"/>
            <a:ext cx="60869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Это нестандартное пособие способствует формированию осанки, костно-мышечного корсета, устойчивого равновесия, укрепляет сердечно-сосудистую и дыхательную системы, усиливает обмен веществ, совершенствует точность движений, развивает координацию, уверенность и ориентировку в пространстве, улучшает психологическое и эмоциональное состояние ребенка.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2" y="4370839"/>
            <a:ext cx="3730742" cy="2487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83" y="395110"/>
            <a:ext cx="4091200" cy="32888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2" y="2060979"/>
            <a:ext cx="3730742" cy="23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495</TotalTime>
  <Words>220</Words>
  <Application>Microsoft Office PowerPoint</Application>
  <PresentationFormat>Широкоэкранный</PresentationFormat>
  <Paragraphs>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Грань</vt:lpstr>
      <vt:lpstr>Детский фитнес – просто класс! Спортивные, смелые –  это про нас!</vt:lpstr>
      <vt:lpstr>Что такое фитнес?</vt:lpstr>
      <vt:lpstr>Детский фитнес</vt:lpstr>
      <vt:lpstr>Значение и задачи детского фитнеса:</vt:lpstr>
      <vt:lpstr>Виды детского фитнеса:</vt:lpstr>
      <vt:lpstr>Ритмическая гимнастика или аэробика</vt:lpstr>
      <vt:lpstr>Игровой стретчинг – это методика комплексного физического развития и оздоровления дошкольников. Это специально подобранные упражнения на растяжку мышц, проводимые с детьми в игровой форме. </vt:lpstr>
      <vt:lpstr>Фитбол-гимнастика – это занятия на больших упругих мячах.</vt:lpstr>
      <vt:lpstr>Презентация PowerPoint</vt:lpstr>
      <vt:lpstr>Танцевальная аэробика –  это одно из направлений аэробики, которое помимо физического развития помогает воспитать чувство ритма и улучшить пластику.</vt:lpstr>
      <vt:lpstr>Зверобика –  то же, что и аэробика, но носит так сказать более подражательный характер. Воспитанники повторяют за педагогом упражнения, которые копируют повадки животных. </vt:lpstr>
      <vt:lpstr>Логоритмика  – это система двигательных упражнений, в которых различные движения сочетаются с произнесением специального речевого материала</vt:lpstr>
      <vt:lpstr>Черлидинг –  зажигательные спортивные танцы с помпонами, сочетающие элементы акробатики, гимнастики, хореографии и танцевального шоу. Черлидинг развивает творческие и двигательные способности и навыки дошкольников, позволяет увеличить объем двигательной активности  детей в режиме дня, формирует навыки общения в коллективной деятельности.</vt:lpstr>
      <vt:lpstr>Пилатес –  это серия упражнений для развития мышц всего тела, улучшения осанки и координации</vt:lpstr>
      <vt:lpstr>Регулярные занятия фитнесом способствуют всестороннему развитию ребёнка, формируют у него полезные привычки, которые останутся с ним на всю жизнь.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фитнес – просто класс! Быстрые, смелые – это про нас!</dc:title>
  <dc:creator>Asus</dc:creator>
  <cp:lastModifiedBy>Asus</cp:lastModifiedBy>
  <cp:revision>44</cp:revision>
  <dcterms:created xsi:type="dcterms:W3CDTF">2020-02-17T06:28:08Z</dcterms:created>
  <dcterms:modified xsi:type="dcterms:W3CDTF">2020-02-17T18:32:20Z</dcterms:modified>
</cp:coreProperties>
</file>